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4" r:id="rId9"/>
    <p:sldId id="263" r:id="rId10"/>
    <p:sldId id="265" r:id="rId11"/>
    <p:sldId id="262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0"/>
    <p:restoredTop sz="94626"/>
  </p:normalViewPr>
  <p:slideViewPr>
    <p:cSldViewPr snapToGrid="0" snapToObjects="1">
      <p:cViewPr varScale="1">
        <p:scale>
          <a:sx n="166" d="100"/>
          <a:sy n="166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27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8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62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47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5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7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29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20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77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8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39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23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6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59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9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E9782B-31CF-5B4A-8585-1E551C35B3C7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4C0376-7994-E940-8FF0-29D42176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6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16EA-0BE9-9E43-BD41-21AC03A53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Recent sold house in San </a:t>
            </a:r>
            <a:r>
              <a:rPr lang="en-US" dirty="0" err="1"/>
              <a:t>jose</a:t>
            </a:r>
            <a:r>
              <a:rPr lang="en-US" dirty="0"/>
              <a:t>, from </a:t>
            </a:r>
            <a:r>
              <a:rPr lang="en-US" dirty="0" err="1"/>
              <a:t>Realtor.com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1001E-C7CD-8A42-83D8-862A0B8ECD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scraping </a:t>
            </a:r>
          </a:p>
        </p:txBody>
      </p:sp>
    </p:spTree>
    <p:extLst>
      <p:ext uri="{BB962C8B-B14F-4D97-AF65-F5344CB8AC3E}">
        <p14:creationId xmlns:p14="http://schemas.microsoft.com/office/powerpoint/2010/main" val="389687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D7FB-AF49-1D41-AA4F-BAB7CC9F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53" y="440551"/>
            <a:ext cx="10131425" cy="1456267"/>
          </a:xfrm>
        </p:spPr>
        <p:txBody>
          <a:bodyPr/>
          <a:lstStyle/>
          <a:p>
            <a:r>
              <a:rPr lang="en-US" dirty="0"/>
              <a:t>Rate increase by house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571E3-364C-8044-BDA6-DE7C561F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9062" y="2174582"/>
            <a:ext cx="2679834" cy="3608934"/>
          </a:xfrm>
        </p:spPr>
        <p:txBody>
          <a:bodyPr/>
          <a:lstStyle/>
          <a:p>
            <a:r>
              <a:rPr lang="en-US" dirty="0"/>
              <a:t>Condo/Townhome/Row Home/Co-Op</a:t>
            </a:r>
          </a:p>
          <a:p>
            <a:r>
              <a:rPr lang="en-US" dirty="0"/>
              <a:t>2B/1.5B , 2B2B and 4B/2.5B price/ft increase most</a:t>
            </a:r>
          </a:p>
          <a:p>
            <a:r>
              <a:rPr lang="en-US" dirty="0"/>
              <a:t>May need to specify to the zip code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14CAC-822B-0B49-8522-7C6E7230E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51" y="1744276"/>
            <a:ext cx="8044044" cy="49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49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C5E8-6E1E-DE44-90A2-EE2F17B7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3428-BAF7-0D44-A94C-1790F8DC4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School rate, beds and baths number affect house price most</a:t>
            </a:r>
          </a:p>
          <a:p>
            <a:r>
              <a:rPr lang="en-US" dirty="0"/>
              <a:t>Old houses have more area and better structure</a:t>
            </a:r>
          </a:p>
          <a:p>
            <a:r>
              <a:rPr lang="en-US" dirty="0"/>
              <a:t>95111 has highest rate increase</a:t>
            </a:r>
          </a:p>
          <a:p>
            <a:r>
              <a:rPr lang="en-US" dirty="0"/>
              <a:t>3B2B is most popular house structure but 2 bedrooms rate increase more</a:t>
            </a:r>
          </a:p>
          <a:p>
            <a:r>
              <a:rPr lang="en-US" dirty="0"/>
              <a:t>More data need to import for better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4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34D6-E7A0-AD45-946B-97FA737C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96928-5880-4948-AB32-6706B1EC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data enough?</a:t>
            </a:r>
          </a:p>
          <a:p>
            <a:r>
              <a:rPr lang="en-US" dirty="0"/>
              <a:t>The data might not enough, but that’s due to the website blocker, and it include all the sold house for last month on the </a:t>
            </a:r>
            <a:r>
              <a:rPr lang="en-US" dirty="0" err="1"/>
              <a:t>Realtor.com</a:t>
            </a:r>
            <a:endParaRPr lang="en-US" dirty="0"/>
          </a:p>
          <a:p>
            <a:r>
              <a:rPr lang="en-US" dirty="0"/>
              <a:t>Why area is not high correlate with price</a:t>
            </a:r>
          </a:p>
          <a:p>
            <a:r>
              <a:rPr lang="en-US" dirty="0"/>
              <a:t>Because school rate play more import role in house pricing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61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6E67-F238-9C4D-8A15-5E8BA95A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A7D859-F5A9-C649-B013-60481BF8F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72" y="2233746"/>
            <a:ext cx="4278741" cy="3649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D8F7EE-6885-3E4B-A5CC-2B80FD750BB8}"/>
              </a:ext>
            </a:extLst>
          </p:cNvPr>
          <p:cNvSpPr txBox="1"/>
          <p:nvPr/>
        </p:nvSpPr>
        <p:spPr>
          <a:xfrm>
            <a:off x="8098971" y="2942985"/>
            <a:ext cx="3684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school rate&gt;=7,</a:t>
            </a:r>
          </a:p>
          <a:p>
            <a:r>
              <a:rPr lang="en-US" dirty="0"/>
              <a:t>Area is highly correlate with the price</a:t>
            </a:r>
          </a:p>
        </p:txBody>
      </p:sp>
    </p:spTree>
    <p:extLst>
      <p:ext uri="{BB962C8B-B14F-4D97-AF65-F5344CB8AC3E}">
        <p14:creationId xmlns:p14="http://schemas.microsoft.com/office/powerpoint/2010/main" val="129071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8A47-0960-5745-AF69-6E18D230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FBF06-E44E-CA40-8C03-3721D1328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09282"/>
            <a:ext cx="10131425" cy="3649133"/>
          </a:xfrm>
        </p:spPr>
        <p:txBody>
          <a:bodyPr/>
          <a:lstStyle/>
          <a:p>
            <a:r>
              <a:rPr lang="en-US" dirty="0"/>
              <a:t>Analysis recent house marketing in the San Jose</a:t>
            </a:r>
          </a:p>
          <a:p>
            <a:r>
              <a:rPr lang="en-US" dirty="0"/>
              <a:t>Find what factor determine the house price</a:t>
            </a:r>
          </a:p>
          <a:p>
            <a:r>
              <a:rPr lang="en-US" dirty="0"/>
              <a:t>Which area or structure are popular and worth investment</a:t>
            </a:r>
          </a:p>
          <a:p>
            <a:r>
              <a:rPr lang="en-US" dirty="0"/>
              <a:t>Provide suggestions for new buyer</a:t>
            </a:r>
          </a:p>
        </p:txBody>
      </p:sp>
    </p:spTree>
    <p:extLst>
      <p:ext uri="{BB962C8B-B14F-4D97-AF65-F5344CB8AC3E}">
        <p14:creationId xmlns:p14="http://schemas.microsoft.com/office/powerpoint/2010/main" val="118494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C88B-6CE6-EB4E-9256-C39BB1DF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rescource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7AF3-1091-3D48-8F8C-D2EFA70EA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2407"/>
            <a:ext cx="10131425" cy="3649133"/>
          </a:xfrm>
        </p:spPr>
        <p:txBody>
          <a:bodyPr/>
          <a:lstStyle/>
          <a:p>
            <a:r>
              <a:rPr lang="en-US" dirty="0"/>
              <a:t>Most recently three months sold house data from </a:t>
            </a:r>
            <a:r>
              <a:rPr lang="en-US" dirty="0" err="1"/>
              <a:t>Realtor.com</a:t>
            </a:r>
            <a:endParaRPr lang="en-US" dirty="0"/>
          </a:p>
          <a:p>
            <a:r>
              <a:rPr lang="en-US" dirty="0"/>
              <a:t>Only in San Jose area</a:t>
            </a:r>
          </a:p>
          <a:p>
            <a:r>
              <a:rPr lang="en-US" dirty="0"/>
              <a:t>Using web scraping to download the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674C-5165-FA4C-AF19-F53249F2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905F-B82F-C447-887B-FB97D004B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scraping in Python</a:t>
            </a:r>
          </a:p>
          <a:p>
            <a:r>
              <a:rPr lang="en-US" dirty="0"/>
              <a:t>Inspect page and get data from HTML message</a:t>
            </a:r>
          </a:p>
          <a:p>
            <a:r>
              <a:rPr lang="en-US" dirty="0"/>
              <a:t>Get the link for each sold house and investigate it to scrappy detail data. </a:t>
            </a:r>
          </a:p>
          <a:p>
            <a:r>
              <a:rPr lang="en-US" dirty="0"/>
              <a:t>Data size: 687 houses due to website block</a:t>
            </a:r>
          </a:p>
          <a:p>
            <a:r>
              <a:rPr lang="en-US" dirty="0"/>
              <a:t>Time: 10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7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7594-755F-7449-BBD9-B1C2624A3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896" y="609600"/>
            <a:ext cx="6291330" cy="1456267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8E023A-166D-8E4F-AEE3-8AB75EF94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555" y="490640"/>
            <a:ext cx="3623105" cy="3649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1B660-83A9-8D4B-AB32-AAD80440E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354" y="3211926"/>
            <a:ext cx="5671100" cy="261652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E8B89E-486B-5B4B-B449-0F56603D0F8B}"/>
              </a:ext>
            </a:extLst>
          </p:cNvPr>
          <p:cNvSpPr txBox="1">
            <a:spLocks/>
          </p:cNvSpPr>
          <p:nvPr/>
        </p:nvSpPr>
        <p:spPr>
          <a:xfrm>
            <a:off x="7889253" y="1927517"/>
            <a:ext cx="4969648" cy="4085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Address , city, state, </a:t>
            </a:r>
            <a:r>
              <a:rPr lang="en-US" dirty="0" err="1"/>
              <a:t>zip_code</a:t>
            </a:r>
            <a:endParaRPr lang="en-US" dirty="0"/>
          </a:p>
          <a:p>
            <a:r>
              <a:rPr lang="en-US" dirty="0"/>
              <a:t>Beds, </a:t>
            </a:r>
            <a:r>
              <a:rPr lang="en-US" dirty="0" err="1"/>
              <a:t>bath_full</a:t>
            </a:r>
            <a:r>
              <a:rPr lang="en-US" dirty="0"/>
              <a:t>, </a:t>
            </a:r>
            <a:r>
              <a:rPr lang="en-US" dirty="0" err="1"/>
              <a:t>bath_half</a:t>
            </a:r>
            <a:endParaRPr lang="en-US" dirty="0"/>
          </a:p>
          <a:p>
            <a:r>
              <a:rPr lang="en-US" dirty="0" err="1"/>
              <a:t>Area_ft</a:t>
            </a:r>
            <a:r>
              <a:rPr lang="en-US" dirty="0"/>
              <a:t>, </a:t>
            </a:r>
            <a:r>
              <a:rPr lang="en-US" dirty="0" err="1"/>
              <a:t>lot_ft</a:t>
            </a:r>
            <a:endParaRPr lang="en-US" dirty="0"/>
          </a:p>
          <a:p>
            <a:r>
              <a:rPr lang="en-US" dirty="0" err="1"/>
              <a:t>Sold_price</a:t>
            </a:r>
            <a:r>
              <a:rPr lang="en-US" dirty="0"/>
              <a:t>, </a:t>
            </a:r>
            <a:r>
              <a:rPr lang="en-US" dirty="0" err="1"/>
              <a:t>sold_date</a:t>
            </a:r>
            <a:r>
              <a:rPr lang="en-US" dirty="0"/>
              <a:t>, </a:t>
            </a:r>
            <a:r>
              <a:rPr lang="en-US" dirty="0" err="1"/>
              <a:t>price_ft</a:t>
            </a:r>
            <a:endParaRPr lang="en-US" dirty="0"/>
          </a:p>
          <a:p>
            <a:r>
              <a:rPr lang="en-US" dirty="0" err="1"/>
              <a:t>Property_type</a:t>
            </a:r>
            <a:r>
              <a:rPr lang="en-US" dirty="0"/>
              <a:t>, </a:t>
            </a:r>
            <a:r>
              <a:rPr lang="en-US" dirty="0" err="1"/>
              <a:t>built_year</a:t>
            </a:r>
            <a:endParaRPr lang="en-US" dirty="0"/>
          </a:p>
          <a:p>
            <a:r>
              <a:rPr lang="en-US" dirty="0"/>
              <a:t>School Rate</a:t>
            </a:r>
          </a:p>
          <a:p>
            <a:r>
              <a:rPr lang="en-US" dirty="0" err="1"/>
              <a:t>Days_on_market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9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23A0D-A57C-5146-9876-A4611DF2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--correlation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700458-17A1-FE45-859B-539BD7BCA7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840" y="1847658"/>
            <a:ext cx="5547219" cy="4378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45186-E08F-174D-B39C-6321E44B601D}"/>
              </a:ext>
            </a:extLst>
          </p:cNvPr>
          <p:cNvSpPr txBox="1"/>
          <p:nvPr/>
        </p:nvSpPr>
        <p:spPr>
          <a:xfrm>
            <a:off x="7647710" y="2202873"/>
            <a:ext cx="28263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Bath, beds number and lowest school rate affect the sold price most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 build house has fewer area and lot ft, tend to has fewer beds and more baths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6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F920DC4-EF72-5B46-8175-A05C92BCE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34" y="1782695"/>
            <a:ext cx="7454611" cy="4852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14C0C-39A4-F440-81A4-3D2324A2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– zip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21DD9-F319-3A44-95B0-04150C3F3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4430" y="2005533"/>
            <a:ext cx="2689412" cy="3785667"/>
          </a:xfrm>
        </p:spPr>
        <p:txBody>
          <a:bodyPr/>
          <a:lstStyle/>
          <a:p>
            <a:r>
              <a:rPr lang="en-US" dirty="0"/>
              <a:t>95130 has highest average price/ft, most expensive area</a:t>
            </a:r>
          </a:p>
          <a:p>
            <a:r>
              <a:rPr lang="en-US" dirty="0"/>
              <a:t>95123 sells most number of house</a:t>
            </a:r>
          </a:p>
          <a:p>
            <a:r>
              <a:rPr lang="en-US" dirty="0"/>
              <a:t>Most average price around $700/ft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55AD50-0252-E249-A7D7-F2EF7FD0DF89}"/>
              </a:ext>
            </a:extLst>
          </p:cNvPr>
          <p:cNvSpPr/>
          <p:nvPr/>
        </p:nvSpPr>
        <p:spPr>
          <a:xfrm>
            <a:off x="3652051" y="6132713"/>
            <a:ext cx="176733" cy="1767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88AFA7-69A9-3946-B351-9786782B05A6}"/>
              </a:ext>
            </a:extLst>
          </p:cNvPr>
          <p:cNvSpPr/>
          <p:nvPr/>
        </p:nvSpPr>
        <p:spPr>
          <a:xfrm>
            <a:off x="5250329" y="4519066"/>
            <a:ext cx="176733" cy="1767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A1AC-0E2A-AE41-97F3-71F9A0E7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94339"/>
            <a:ext cx="10131425" cy="1456267"/>
          </a:xfrm>
        </p:spPr>
        <p:txBody>
          <a:bodyPr/>
          <a:lstStyle/>
          <a:p>
            <a:r>
              <a:rPr lang="en-US" dirty="0"/>
              <a:t>Increasing Rate by Zip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FEE6C-CE2F-B94E-8357-0FE4C68D3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6786" y="1767327"/>
            <a:ext cx="2470440" cy="4023873"/>
          </a:xfrm>
        </p:spPr>
        <p:txBody>
          <a:bodyPr/>
          <a:lstStyle/>
          <a:p>
            <a:r>
              <a:rPr lang="en-US" dirty="0"/>
              <a:t>Single family house</a:t>
            </a:r>
          </a:p>
          <a:p>
            <a:r>
              <a:rPr lang="en-US" dirty="0"/>
              <a:t>Recent three month median price/ft increasing rate</a:t>
            </a:r>
          </a:p>
          <a:p>
            <a:r>
              <a:rPr lang="en-US" dirty="0"/>
              <a:t>95111 has highest increase rate</a:t>
            </a:r>
          </a:p>
          <a:p>
            <a:r>
              <a:rPr lang="en-US" dirty="0"/>
              <a:t>May have outlier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E11D1-06A1-9A4A-8DC3-8ABFC52B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50" y="1767327"/>
            <a:ext cx="7660985" cy="48601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1F060E3-5A25-114D-998F-75F52BDF0319}"/>
              </a:ext>
            </a:extLst>
          </p:cNvPr>
          <p:cNvSpPr/>
          <p:nvPr/>
        </p:nvSpPr>
        <p:spPr>
          <a:xfrm>
            <a:off x="4559621" y="1878035"/>
            <a:ext cx="407253" cy="2931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F6B4D-A300-DA45-899C-75632BDCEA1B}"/>
              </a:ext>
            </a:extLst>
          </p:cNvPr>
          <p:cNvSpPr txBox="1"/>
          <p:nvPr/>
        </p:nvSpPr>
        <p:spPr>
          <a:xfrm>
            <a:off x="5029200" y="1876221"/>
            <a:ext cx="18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May be an outlier</a:t>
            </a:r>
          </a:p>
        </p:txBody>
      </p:sp>
    </p:spTree>
    <p:extLst>
      <p:ext uri="{BB962C8B-B14F-4D97-AF65-F5344CB8AC3E}">
        <p14:creationId xmlns:p14="http://schemas.microsoft.com/office/powerpoint/2010/main" val="305284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B2B9F-511A-9046-883D-ADE36F99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– house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906A8-0552-584D-8A15-D4CC4B3D2FC4}"/>
              </a:ext>
            </a:extLst>
          </p:cNvPr>
          <p:cNvSpPr txBox="1"/>
          <p:nvPr/>
        </p:nvSpPr>
        <p:spPr>
          <a:xfrm>
            <a:off x="8421701" y="2065866"/>
            <a:ext cx="31197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3B2B house structure is most popular house type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average price/ft for each house type is  pretty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bedrooms, less price/ft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28F351-8D2A-BF45-8542-4168E3F35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1C343-50D8-BD4D-83C5-88B6DBDCF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98065"/>
            <a:ext cx="7052581" cy="46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89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{9B6ADBBB-2A0B-9145-9936-F381B37BF89F}tf10001058</Template>
  <TotalTime>5770</TotalTime>
  <Words>434</Words>
  <Application>Microsoft Macintosh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Celestial</vt:lpstr>
      <vt:lpstr>Recent sold house in San jose, from Realtor.com</vt:lpstr>
      <vt:lpstr>Objective</vt:lpstr>
      <vt:lpstr>Data rescource</vt:lpstr>
      <vt:lpstr>Web Scraping</vt:lpstr>
      <vt:lpstr>Data Description</vt:lpstr>
      <vt:lpstr>Data analysis --correlation</vt:lpstr>
      <vt:lpstr>Data analysis – zip code</vt:lpstr>
      <vt:lpstr>Increasing Rate by Zip code</vt:lpstr>
      <vt:lpstr>Data Analysis – house structure</vt:lpstr>
      <vt:lpstr>Rate increase by house structure</vt:lpstr>
      <vt:lpstr>Suggestions</vt:lpstr>
      <vt:lpstr>question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sold house in San jose, from Realtor.com</dc:title>
  <dc:creator>Shiyu Li</dc:creator>
  <cp:lastModifiedBy>Shiyu Li</cp:lastModifiedBy>
  <cp:revision>18</cp:revision>
  <dcterms:created xsi:type="dcterms:W3CDTF">2018-08-17T04:50:44Z</dcterms:created>
  <dcterms:modified xsi:type="dcterms:W3CDTF">2018-08-21T05:01:28Z</dcterms:modified>
</cp:coreProperties>
</file>